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2" r:id="rId3"/>
  </p:sldMasterIdLst>
  <p:notesMasterIdLst>
    <p:notesMasterId r:id="rId6"/>
  </p:notes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96"/>
      </p:cViewPr>
      <p:guideLst/>
    </p:cSldViewPr>
  </p:slideViewPr>
  <p:notesTextViewPr>
    <p:cViewPr>
      <p:scale>
        <a:sx n="133" d="100"/>
        <a:sy n="1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0A6D-55B7-4226-ADAA-D617F472874E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6866-05D0-4131-B7B2-F7D920628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9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0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457949"/>
            <a:ext cx="2844800" cy="3238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>
                <a:solidFill>
                  <a:prstClr val="black"/>
                </a:solidFill>
              </a:rPr>
              <a:pPr/>
              <a:t>4/11/2018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92800" y="6487393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7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03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7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5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5E897C1D-297F-4AE6-ABD3-3B10E453CF6A}" type="datetime1">
              <a:rPr lang="en-US" smtClean="0">
                <a:solidFill>
                  <a:srgbClr val="FFFFFF"/>
                </a:solidFill>
              </a:rPr>
              <a:pPr/>
              <a:t>4/11/2018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1DAF63A2-55FF-45AE-993D-7F5AE00746F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4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29791"/>
            <a:ext cx="10363200" cy="14706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01F94E3B-2371-4EFD-A961-08FA1881815C}" type="datetimeFigureOut">
              <a:rPr lang="en-US" smtClean="0">
                <a:solidFill>
                  <a:prstClr val="black"/>
                </a:solidFill>
              </a:rPr>
              <a:pPr/>
              <a:t>4/11/2018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986"/>
            <a:ext cx="3860800" cy="36385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543DA42F-A91E-4FB9-96FC-FB525150B2B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2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9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60533" tIns="30267" rIns="60533" bIns="30267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60203" y="6389258"/>
            <a:ext cx="2844800" cy="365125"/>
          </a:xfrm>
          <a:prstGeom prst="rect">
            <a:avLst/>
          </a:prstGeom>
        </p:spPr>
        <p:txBody>
          <a:bodyPr vert="horz" lIns="81635" tIns="40818" rIns="81635" bIns="40818" rtlCol="0" anchor="ctr"/>
          <a:lstStyle>
            <a:lvl1pPr algn="ctr">
              <a:defRPr sz="1467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8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15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892800" y="6566677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5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8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3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5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EB73B-5E7C-47DC-A794-ABB1F318A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7980" y="2169359"/>
            <a:ext cx="8534401" cy="251928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0078C1"/>
                </a:solidFill>
              </a:rPr>
              <a:t>Claims </a:t>
            </a:r>
            <a:r>
              <a:rPr lang="en-US" sz="4400">
                <a:solidFill>
                  <a:srgbClr val="0078C1"/>
                </a:solidFill>
              </a:rPr>
              <a:t>Administration:</a:t>
            </a:r>
            <a:br>
              <a:rPr lang="en-US" sz="4400">
                <a:solidFill>
                  <a:srgbClr val="0078C1"/>
                </a:solidFill>
              </a:rPr>
            </a:br>
            <a:br>
              <a:rPr lang="en-US" sz="4400">
                <a:solidFill>
                  <a:srgbClr val="0078C1"/>
                </a:solidFill>
              </a:rPr>
            </a:br>
            <a:r>
              <a:rPr lang="en-US" sz="4400">
                <a:solidFill>
                  <a:srgbClr val="0078C1"/>
                </a:solidFill>
              </a:rPr>
              <a:t>Lesson Title</a:t>
            </a:r>
            <a:endParaRPr lang="en-US" sz="4400" dirty="0">
              <a:solidFill>
                <a:srgbClr val="0078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1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Heading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233" y="1417639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Topic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Information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1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2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3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Template</Template>
  <TotalTime>2489</TotalTime>
  <Words>12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Univers Light</vt:lpstr>
      <vt:lpstr>Univers LT Std 55</vt:lpstr>
      <vt:lpstr>Univers-Light-Normal</vt:lpstr>
      <vt:lpstr>Powerpoint Presentation Template</vt:lpstr>
      <vt:lpstr>2_Custom Design</vt:lpstr>
      <vt:lpstr>1_Powerpoint Presentation Template</vt:lpstr>
      <vt:lpstr>Claims Administration:  Lesson Title</vt:lpstr>
      <vt:lpstr>Heading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Employee Program (FEP)</dc:title>
  <dc:creator>Jeremy Miller</dc:creator>
  <cp:lastModifiedBy>Jeremy Miller</cp:lastModifiedBy>
  <cp:revision>20</cp:revision>
  <dcterms:created xsi:type="dcterms:W3CDTF">2018-03-14T20:33:02Z</dcterms:created>
  <dcterms:modified xsi:type="dcterms:W3CDTF">2018-04-11T22:16:19Z</dcterms:modified>
  <cp:contentStatus/>
</cp:coreProperties>
</file>